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4725"/>
  </p:normalViewPr>
  <p:slideViewPr>
    <p:cSldViewPr snapToGrid="0" snapToObjects="1">
      <p:cViewPr varScale="1">
        <p:scale>
          <a:sx n="107" d="100"/>
          <a:sy n="107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alatino" charset="0"/>
                <a:ea typeface="Palatino" charset="0"/>
                <a:cs typeface="Palatino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alatino" charset="0"/>
                <a:ea typeface="Palatino" charset="0"/>
                <a:cs typeface="Palatino" charset="0"/>
              </a:defRPr>
            </a:lvl1pPr>
            <a:lvl2pPr>
              <a:defRPr>
                <a:latin typeface="Palatino" charset="0"/>
                <a:ea typeface="Palatino" charset="0"/>
                <a:cs typeface="Palatino" charset="0"/>
              </a:defRPr>
            </a:lvl2pPr>
            <a:lvl3pPr>
              <a:defRPr>
                <a:latin typeface="Palatino" charset="0"/>
                <a:ea typeface="Palatino" charset="0"/>
                <a:cs typeface="Palatino" charset="0"/>
              </a:defRPr>
            </a:lvl3pPr>
            <a:lvl4pPr>
              <a:defRPr>
                <a:latin typeface="Palatino" charset="0"/>
                <a:ea typeface="Palatino" charset="0"/>
                <a:cs typeface="Palatino" charset="0"/>
              </a:defRPr>
            </a:lvl4pPr>
            <a:lvl5pPr>
              <a:defRPr>
                <a:latin typeface="Palatino" charset="0"/>
                <a:ea typeface="Palatino" charset="0"/>
                <a:cs typeface="Palatino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9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9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87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5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6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4000"/>
                <a:lumOff val="46000"/>
                <a:alpha val="8000"/>
              </a:schemeClr>
            </a:gs>
            <a:gs pos="3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08166-2CD9-E543-B71E-C0800C7499F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81D88-6881-1346-B61F-B7A6B0FEF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1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Ben Bowen - </a:t>
            </a:r>
            <a:r>
              <a:rPr lang="en-US" dirty="0" err="1" smtClean="0">
                <a:latin typeface="Palatino" charset="0"/>
                <a:ea typeface="Palatino" charset="0"/>
                <a:cs typeface="Palatino" charset="0"/>
              </a:rPr>
              <a:t>CodeClan</a:t>
            </a:r>
            <a:r>
              <a:rPr lang="en-US" dirty="0" smtClean="0">
                <a:latin typeface="Palatino" charset="0"/>
                <a:ea typeface="Palatino" charset="0"/>
                <a:cs typeface="Palatino" charset="0"/>
              </a:rPr>
              <a:t> E17 - Jan 2018</a:t>
            </a:r>
            <a:endParaRPr lang="en-US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7579" y="830178"/>
            <a:ext cx="5751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Palatino" charset="0"/>
                <a:ea typeface="Palatino" charset="0"/>
                <a:cs typeface="Palatino" charset="0"/>
              </a:rPr>
              <a:t>Java/Android Project</a:t>
            </a:r>
            <a:endParaRPr lang="en-US" sz="4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03095" y="1927639"/>
            <a:ext cx="5751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Palatino" charset="0"/>
                <a:ea typeface="Palatino" charset="0"/>
                <a:cs typeface="Palatino" charset="0"/>
              </a:rPr>
              <a:t>Food Tracker</a:t>
            </a:r>
            <a:endParaRPr lang="en-US" sz="44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6117" y="421104"/>
            <a:ext cx="98899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" charset="0"/>
                <a:ea typeface="Palatino" charset="0"/>
                <a:cs typeface="Palatino" charset="0"/>
              </a:rPr>
              <a:t>Brief</a:t>
            </a:r>
          </a:p>
          <a:p>
            <a:endParaRPr lang="en-US" sz="2400" b="1" dirty="0">
              <a:latin typeface="Palatino" charset="0"/>
              <a:ea typeface="Palatino" charset="0"/>
              <a:cs typeface="Palatino" charset="0"/>
            </a:endParaRPr>
          </a:p>
          <a:p>
            <a:r>
              <a:rPr lang="en-US" sz="2400" b="1" dirty="0" smtClean="0">
                <a:latin typeface="Palatino" charset="0"/>
                <a:ea typeface="Palatino" charset="0"/>
                <a:cs typeface="Palatino" charset="0"/>
              </a:rPr>
              <a:t>Food </a:t>
            </a:r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Tracker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Goal: Practice OO and UI design with what we learned in Java / Android weeks</a:t>
            </a:r>
          </a:p>
          <a:p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MVP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You are required to write an Android app that allows a user to track the food they eat. Users should be able to enter what they eat and when (date/time) and for what meal.</a:t>
            </a:r>
          </a:p>
          <a:p>
            <a:r>
              <a:rPr lang="en-US" sz="2400" b="1" dirty="0">
                <a:latin typeface="Palatino" charset="0"/>
                <a:ea typeface="Palatino" charset="0"/>
                <a:cs typeface="Palatino" charset="0"/>
              </a:rPr>
              <a:t>Project Extension</a:t>
            </a:r>
          </a:p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The app should show the user a record of what they have eaten over a given period e.g. In March I drank 23 cans of </a:t>
            </a:r>
            <a:r>
              <a:rPr lang="en-US" sz="2400" dirty="0" err="1">
                <a:latin typeface="Palatino" charset="0"/>
                <a:ea typeface="Palatino" charset="0"/>
                <a:cs typeface="Palatino" charset="0"/>
              </a:rPr>
              <a:t>Irn-Bru</a:t>
            </a:r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15" y="1246415"/>
            <a:ext cx="7318828" cy="3036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9043" y="587829"/>
            <a:ext cx="677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From the Android docs:</a:t>
            </a:r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7562" y="575375"/>
            <a:ext cx="871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Palatino" charset="0"/>
                <a:ea typeface="Palatino" charset="0"/>
                <a:cs typeface="Palatino" charset="0"/>
              </a:rPr>
              <a:t>Using the </a:t>
            </a:r>
            <a:r>
              <a:rPr lang="en-US" sz="2800" smtClean="0">
                <a:latin typeface="Palatino" charset="0"/>
                <a:ea typeface="Palatino" charset="0"/>
                <a:cs typeface="Palatino" charset="0"/>
              </a:rPr>
              <a:t>Room library provided by Android Studio</a:t>
            </a:r>
            <a:endParaRPr lang="en-US" sz="2800" dirty="0" smtClean="0">
              <a:latin typeface="Palatino" charset="0"/>
              <a:ea typeface="Palatino" charset="0"/>
              <a:cs typeface="Palatino" charset="0"/>
            </a:endParaRPr>
          </a:p>
          <a:p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1" b="49411"/>
          <a:stretch/>
        </p:blipFill>
        <p:spPr>
          <a:xfrm>
            <a:off x="5134967" y="2753142"/>
            <a:ext cx="6146799" cy="2156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966" y="1397765"/>
            <a:ext cx="61468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92" y="5045372"/>
            <a:ext cx="6515100" cy="170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37225" b="33026"/>
          <a:stretch/>
        </p:blipFill>
        <p:spPr>
          <a:xfrm>
            <a:off x="445122" y="1676443"/>
            <a:ext cx="4252513" cy="28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4357" y="1747157"/>
            <a:ext cx="612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Palatino" charset="0"/>
                <a:ea typeface="Palatino" charset="0"/>
                <a:cs typeface="Palatino" charset="0"/>
              </a:rPr>
              <a:t>Demo of app</a:t>
            </a:r>
            <a:endParaRPr lang="en-US" sz="48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3372" y="590843"/>
            <a:ext cx="551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Palatino" charset="0"/>
                <a:ea typeface="Palatino" charset="0"/>
                <a:cs typeface="Palatino" charset="0"/>
              </a:rPr>
              <a:t>Problems with dates and databases</a:t>
            </a:r>
            <a:endParaRPr lang="en-US" sz="2400" b="1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4910" y="1551409"/>
            <a:ext cx="9284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SQLite can’t take date as a data type.</a:t>
            </a:r>
          </a:p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I decided to store it as </a:t>
            </a:r>
            <a:r>
              <a:rPr lang="en-US" sz="2400" dirty="0" err="1" smtClean="0">
                <a:latin typeface="Palatino" charset="0"/>
                <a:ea typeface="Palatino" charset="0"/>
                <a:cs typeface="Palatino" charset="0"/>
              </a:rPr>
              <a:t>yyyy</a:t>
            </a:r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-MM-</a:t>
            </a:r>
            <a:r>
              <a:rPr lang="en-US" sz="2400" dirty="0" err="1" smtClean="0">
                <a:latin typeface="Palatino" charset="0"/>
                <a:ea typeface="Palatino" charset="0"/>
                <a:cs typeface="Palatino" charset="0"/>
              </a:rPr>
              <a:t>dd</a:t>
            </a:r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, so it could be sorted, but preferred it to be displayed as </a:t>
            </a:r>
            <a:r>
              <a:rPr lang="en-US" sz="2400" dirty="0" err="1" smtClean="0">
                <a:latin typeface="Palatino" charset="0"/>
                <a:ea typeface="Palatino" charset="0"/>
                <a:cs typeface="Palatino" charset="0"/>
              </a:rPr>
              <a:t>dd</a:t>
            </a:r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/MM/</a:t>
            </a:r>
            <a:r>
              <a:rPr lang="en-US" sz="2400" dirty="0" err="1" smtClean="0">
                <a:latin typeface="Palatino" charset="0"/>
                <a:ea typeface="Palatino" charset="0"/>
                <a:cs typeface="Palatino" charset="0"/>
              </a:rPr>
              <a:t>yyyy</a:t>
            </a:r>
            <a:r>
              <a:rPr lang="mr-IN" sz="2400" dirty="0" smtClean="0">
                <a:latin typeface="Palatino" charset="0"/>
                <a:ea typeface="Palatino" charset="0"/>
                <a:cs typeface="Palatino" charset="0"/>
              </a:rPr>
              <a:t>…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910" y="2969205"/>
            <a:ext cx="8707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But: 	“2018-1-10” </a:t>
            </a:r>
          </a:p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 	“2018-1-9”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0" y="5021693"/>
            <a:ext cx="47244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910" y="4549086"/>
            <a:ext cx="928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Function to put in missing zeroes for one digit months and days: 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10" y="4087421"/>
            <a:ext cx="9284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But “2018-01-10” comes after “2018-01-09”.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5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6" y="3812273"/>
            <a:ext cx="5791200" cy="85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" y="1644181"/>
            <a:ext cx="10708105" cy="16448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36" y="3563934"/>
            <a:ext cx="6034506" cy="2559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3242" y="351501"/>
            <a:ext cx="293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Palatino" charset="0"/>
                <a:ea typeface="Palatino" charset="0"/>
                <a:cs typeface="Palatino" charset="0"/>
              </a:rPr>
              <a:t>Refactoring</a:t>
            </a:r>
            <a:endParaRPr lang="en-US" sz="32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9705" y="1028618"/>
            <a:ext cx="1074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Palatino" charset="0"/>
                <a:ea typeface="Palatino" charset="0"/>
                <a:cs typeface="Palatino" charset="0"/>
              </a:rPr>
              <a:t>To get the current date to appear on the date dialog button before it is clicked: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8" y="1207162"/>
            <a:ext cx="8037342" cy="2961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3" y="4699781"/>
            <a:ext cx="7836193" cy="56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023" y="1207162"/>
            <a:ext cx="3025906" cy="49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8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5656" y="4144695"/>
            <a:ext cx="50109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Palatino" charset="0"/>
                <a:ea typeface="Palatino" charset="0"/>
                <a:cs typeface="Palatino" charset="0"/>
              </a:rPr>
              <a:t>Things I would have liked to have done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more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Java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e.g.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with game logic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fragments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and recycler view in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Android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h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ave parent class for menu</a:t>
            </a:r>
            <a:endParaRPr lang="en-US" sz="2000" dirty="0" smtClean="0">
              <a:latin typeface="Palatino" charset="0"/>
              <a:ea typeface="Palatino" charset="0"/>
              <a:cs typeface="Palatino" charset="0"/>
            </a:endParaRP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more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database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stuff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planning with </a:t>
            </a:r>
            <a:r>
              <a:rPr lang="en-US" sz="2000" dirty="0" err="1" smtClean="0">
                <a:latin typeface="Palatino" charset="0"/>
                <a:ea typeface="Palatino" charset="0"/>
                <a:cs typeface="Palatino" charset="0"/>
              </a:rPr>
              <a:t>trello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 etc.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5656" y="501253"/>
            <a:ext cx="10402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Palatino" charset="0"/>
                <a:ea typeface="Palatino" charset="0"/>
                <a:cs typeface="Palatino" charset="0"/>
              </a:rPr>
              <a:t>Things I learnt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using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Stack Overflow / Android docs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dealing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with converting string to dates and back in java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patience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dealing with</a:t>
            </a:r>
            <a:r>
              <a:rPr lang="en-GB" sz="2000" dirty="0"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lang="en-GB" sz="2000" dirty="0" smtClean="0">
                <a:latin typeface="Palatino" charset="0"/>
                <a:ea typeface="Palatino" charset="0"/>
                <a:cs typeface="Palatino" charset="0"/>
              </a:rPr>
              <a:t>android studio e.g. layout, getting rid of keyboard, </a:t>
            </a:r>
            <a:r>
              <a:rPr lang="en-GB" sz="2000" dirty="0" smtClean="0">
                <a:latin typeface="Palatino" charset="0"/>
                <a:ea typeface="Palatino" charset="0"/>
                <a:cs typeface="Palatino" charset="0"/>
              </a:rPr>
              <a:t>non-selectable </a:t>
            </a:r>
            <a:r>
              <a:rPr lang="en-GB" sz="2000" dirty="0" smtClean="0">
                <a:latin typeface="Palatino" charset="0"/>
                <a:ea typeface="Palatino" charset="0"/>
                <a:cs typeface="Palatino" charset="0"/>
              </a:rPr>
              <a:t>item showing in spinner etc.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 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5656" y="2322974"/>
            <a:ext cx="70049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Palatino" charset="0"/>
                <a:ea typeface="Palatino" charset="0"/>
                <a:cs typeface="Palatino" charset="0"/>
              </a:rPr>
              <a:t>Things I spent time on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date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picker dialog 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date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formatting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spinners 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(drop-down list)  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- dealing with converting string to dates and back in java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663</TotalTime>
  <Words>306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Palatino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2018-01-11T12:01:43Z</dcterms:created>
  <dcterms:modified xsi:type="dcterms:W3CDTF">2018-01-12T13:15:07Z</dcterms:modified>
</cp:coreProperties>
</file>